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59" r:id="rId2"/>
    <p:sldId id="262" r:id="rId3"/>
    <p:sldId id="265" r:id="rId4"/>
    <p:sldId id="266" r:id="rId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2020.1204" id="{71CEA3C6-4273-4CF8-B30B-F5CFBFEB996D}">
          <p14:sldIdLst>
            <p14:sldId id="259"/>
            <p14:sldId id="262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電子系三甲-廖彥翔" initials="電子系三甲-廖彥翔" lastIdx="1" clrIdx="0">
    <p:extLst>
      <p:ext uri="{19B8F6BF-5375-455C-9EA6-DF929625EA0E}">
        <p15:presenceInfo xmlns:p15="http://schemas.microsoft.com/office/powerpoint/2012/main" userId="電子系三甲-廖彥翔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FFFF"/>
    <a:srgbClr val="0000FF"/>
    <a:srgbClr val="FF7373"/>
    <a:srgbClr val="FF66FF"/>
    <a:srgbClr val="A7CD8E"/>
    <a:srgbClr val="E5F5FF"/>
    <a:srgbClr val="FFFF99"/>
    <a:srgbClr val="FF8000"/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800" autoAdjust="0"/>
    <p:restoredTop sz="93883" autoAdjust="0"/>
  </p:normalViewPr>
  <p:slideViewPr>
    <p:cSldViewPr snapToGrid="0">
      <p:cViewPr varScale="1">
        <p:scale>
          <a:sx n="91" d="100"/>
          <a:sy n="91" d="100"/>
        </p:scale>
        <p:origin x="470" y="72"/>
      </p:cViewPr>
      <p:guideLst/>
    </p:cSldViewPr>
  </p:slideViewPr>
  <p:outlineViewPr>
    <p:cViewPr>
      <p:scale>
        <a:sx n="33" d="100"/>
        <a:sy n="33" d="100"/>
      </p:scale>
      <p:origin x="0" y="-172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78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9F8E0-05F2-4742-BB97-D2E4F51035C8}" type="datetimeFigureOut">
              <a:rPr lang="zh-TW" altLang="en-US" smtClean="0"/>
              <a:t>2020/12/11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DBFE4-86DF-49E3-AB07-98BBBFC455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250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B905C5-9D54-40E2-B40C-7996280CAB02}" type="datetimeFigureOut">
              <a:rPr lang="zh-TW" altLang="en-US" smtClean="0"/>
              <a:t>2020/12/11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8A6B0B-A5FB-4629-B823-69B1A9EB3A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911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118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2020/12/11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51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2020/12/11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2020/12/11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10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2020/12/11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2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2020/12/11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0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2020/12/11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493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2020/12/11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7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2020/12/11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2020/12/11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83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2020/12/11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6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2020/12/11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8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2020/12/11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842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github.com/Sapphire0912/MyProgramming/blob/master/Laboratory/FPGA_Code/Code/PWM.vhd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/>
          </a:bodyPr>
          <a:lstStyle/>
          <a:p>
            <a:pPr>
              <a:lnSpc>
                <a:spcPct val="125000"/>
              </a:lnSpc>
            </a:pPr>
            <a:br>
              <a:rPr lang="en-US" altLang="zh-TW" sz="4000" b="0" dirty="0"/>
            </a:br>
            <a:r>
              <a:rPr lang="zh-TW" altLang="en-US" sz="4800" dirty="0"/>
              <a:t>專案進度報告</a:t>
            </a:r>
            <a:endParaRPr lang="zh-TW" altLang="en-US" sz="40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3933825"/>
            <a:ext cx="10515600" cy="2325461"/>
          </a:xfrm>
        </p:spPr>
        <p:txBody>
          <a:bodyPr numCol="3">
            <a:normAutofit/>
          </a:bodyPr>
          <a:lstStyle/>
          <a:p>
            <a:pPr algn="l"/>
            <a:r>
              <a:rPr lang="zh-TW" altLang="en-US" dirty="0"/>
              <a:t>負  責  人：何佳曄</a:t>
            </a:r>
            <a:endParaRPr lang="en-US" altLang="zh-TW" dirty="0"/>
          </a:p>
          <a:p>
            <a:pPr algn="l"/>
            <a:r>
              <a:rPr lang="zh-TW" altLang="en-US" dirty="0"/>
              <a:t>目前成員：何佳曄</a:t>
            </a:r>
            <a:endParaRPr lang="en-US" altLang="zh-TW" dirty="0"/>
          </a:p>
          <a:p>
            <a:pPr algn="l"/>
            <a:r>
              <a:rPr lang="zh-TW" altLang="en-US" dirty="0"/>
              <a:t>報告日期：</a:t>
            </a:r>
            <a:r>
              <a:rPr lang="en-US" altLang="zh-TW" dirty="0"/>
              <a:t>2020.12.11</a:t>
            </a:r>
          </a:p>
          <a:p>
            <a:pPr algn="l"/>
            <a:r>
              <a:rPr lang="zh-TW" altLang="en-US" dirty="0"/>
              <a:t>開始日期：</a:t>
            </a:r>
            <a:r>
              <a:rPr lang="en-US" altLang="zh-TW" dirty="0"/>
              <a:t>2020.12.04</a:t>
            </a:r>
          </a:p>
          <a:p>
            <a:r>
              <a:rPr lang="zh-TW" altLang="en-US" dirty="0"/>
              <a:t>結束日期：</a:t>
            </a:r>
          </a:p>
        </p:txBody>
      </p:sp>
    </p:spTree>
    <p:extLst>
      <p:ext uri="{BB962C8B-B14F-4D97-AF65-F5344CB8AC3E}">
        <p14:creationId xmlns:p14="http://schemas.microsoft.com/office/powerpoint/2010/main" val="4056936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4E4E023D-3F40-4B3A-AEA0-AF9EA4EE7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000" dirty="0"/>
              <a:t>設計 </a:t>
            </a:r>
            <a:r>
              <a:rPr lang="en-US" altLang="zh-TW" sz="2000" dirty="0"/>
              <a:t>PWM</a:t>
            </a:r>
          </a:p>
          <a:p>
            <a:pPr marL="0" indent="0">
              <a:buNone/>
            </a:pPr>
            <a:r>
              <a:rPr lang="zh-TW" altLang="en-US" sz="2000" dirty="0"/>
              <a:t>      使用按鈕設定計數邊界，接著使用有限狀態機來控制兩個計數器的計數，第一個計數器數時候 </a:t>
            </a:r>
            <a:r>
              <a:rPr lang="en-US" altLang="zh-TW" sz="2000" dirty="0"/>
              <a:t>PWM</a:t>
            </a:r>
            <a:r>
              <a:rPr lang="zh-TW" altLang="en-US" sz="2000" dirty="0"/>
              <a:t> 值為</a:t>
            </a:r>
            <a:r>
              <a:rPr lang="en-US" altLang="zh-TW" sz="2000" dirty="0"/>
              <a:t>1</a:t>
            </a:r>
            <a:r>
              <a:rPr lang="zh-TW" altLang="en-US" sz="2000" dirty="0"/>
              <a:t>，另一個計數器數時值為</a:t>
            </a:r>
            <a:r>
              <a:rPr lang="en-US" altLang="zh-TW" sz="2000" dirty="0"/>
              <a:t>0</a:t>
            </a:r>
            <a:r>
              <a:rPr lang="zh-TW" altLang="en-US" sz="2000" dirty="0"/>
              <a:t>，最後皆將結果接上七段顯示器來呈現。</a:t>
            </a:r>
            <a:endParaRPr lang="en-US" altLang="zh-TW" sz="2000" dirty="0"/>
          </a:p>
          <a:p>
            <a:endParaRPr lang="en-US" altLang="zh-TW" sz="2000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25064C52-DA7E-4B79-92ED-DAF7CB9A6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</p:spTree>
    <p:extLst>
      <p:ext uri="{BB962C8B-B14F-4D97-AF65-F5344CB8AC3E}">
        <p14:creationId xmlns:p14="http://schemas.microsoft.com/office/powerpoint/2010/main" val="227385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4FF0EF08-1FE1-4B76-9919-5240F24CBC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580" y="1354979"/>
            <a:ext cx="5045419" cy="4731518"/>
          </a:xfrm>
          <a:prstGeom prst="rect">
            <a:avLst/>
          </a:prstGeom>
        </p:spPr>
      </p:pic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4E4E023D-3F40-4B3A-AEA0-AF9EA4EE7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000" dirty="0"/>
              <a:t>PWM</a:t>
            </a:r>
            <a:r>
              <a:rPr lang="zh-TW" altLang="en-US" sz="2000" dirty="0"/>
              <a:t> 設計流程圖</a:t>
            </a:r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25064C52-DA7E-4B79-92ED-DAF7CB9A6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PWM</a:t>
            </a:r>
            <a:r>
              <a:rPr lang="zh-TW" altLang="en-US" dirty="0"/>
              <a:t> </a:t>
            </a:r>
            <a:r>
              <a:rPr lang="en-US" altLang="zh-TW" dirty="0"/>
              <a:t>(1/2)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5246280-1900-4DBE-8E64-5694173551D1}"/>
              </a:ext>
            </a:extLst>
          </p:cNvPr>
          <p:cNvSpPr/>
          <p:nvPr/>
        </p:nvSpPr>
        <p:spPr>
          <a:xfrm>
            <a:off x="6417578" y="1870745"/>
            <a:ext cx="520117" cy="4278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F6F2ED9-FF09-43AF-BB43-6D454CE36867}"/>
              </a:ext>
            </a:extLst>
          </p:cNvPr>
          <p:cNvSpPr txBox="1"/>
          <p:nvPr/>
        </p:nvSpPr>
        <p:spPr>
          <a:xfrm>
            <a:off x="6946083" y="1884609"/>
            <a:ext cx="13869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/>
              <a:t>:</a:t>
            </a:r>
            <a:r>
              <a:rPr lang="zh-TW" altLang="en-US" sz="2000" dirty="0"/>
              <a:t> </a:t>
            </a:r>
            <a:r>
              <a:rPr lang="en-US" altLang="zh-TW" sz="2000" dirty="0"/>
              <a:t>FPGA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電路</a:t>
            </a:r>
          </a:p>
        </p:txBody>
      </p:sp>
      <p:cxnSp>
        <p:nvCxnSpPr>
          <p:cNvPr id="9" name="接點: 肘形 8">
            <a:extLst>
              <a:ext uri="{FF2B5EF4-FFF2-40B4-BE49-F238E27FC236}">
                <a16:creationId xmlns:a16="http://schemas.microsoft.com/office/drawing/2014/main" id="{BED2440F-61AF-4657-A607-F13E92B205AB}"/>
              </a:ext>
            </a:extLst>
          </p:cNvPr>
          <p:cNvCxnSpPr/>
          <p:nvPr/>
        </p:nvCxnSpPr>
        <p:spPr>
          <a:xfrm>
            <a:off x="6417577" y="2508308"/>
            <a:ext cx="504000" cy="453006"/>
          </a:xfrm>
          <a:prstGeom prst="bentConnector3">
            <a:avLst/>
          </a:prstGeom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67FE985-F52C-44E3-91F4-DE0743E52A66}"/>
              </a:ext>
            </a:extLst>
          </p:cNvPr>
          <p:cNvSpPr txBox="1"/>
          <p:nvPr/>
        </p:nvSpPr>
        <p:spPr>
          <a:xfrm>
            <a:off x="6946083" y="2534756"/>
            <a:ext cx="13372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/>
              <a:t>:</a:t>
            </a:r>
            <a:r>
              <a:rPr lang="zh-TW" altLang="en-US" sz="2000" dirty="0"/>
              <a:t> 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輸出訊號</a:t>
            </a:r>
          </a:p>
        </p:txBody>
      </p:sp>
      <p:sp>
        <p:nvSpPr>
          <p:cNvPr id="13" name="菱形 12">
            <a:extLst>
              <a:ext uri="{FF2B5EF4-FFF2-40B4-BE49-F238E27FC236}">
                <a16:creationId xmlns:a16="http://schemas.microsoft.com/office/drawing/2014/main" id="{B74B9BC0-AE4A-450F-A4A3-97BFE83B592D}"/>
              </a:ext>
            </a:extLst>
          </p:cNvPr>
          <p:cNvSpPr/>
          <p:nvPr/>
        </p:nvSpPr>
        <p:spPr>
          <a:xfrm>
            <a:off x="6417576" y="3171039"/>
            <a:ext cx="595619" cy="578840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7252E03D-5625-4BDE-9F46-A76F315BC966}"/>
              </a:ext>
            </a:extLst>
          </p:cNvPr>
          <p:cNvSpPr txBox="1"/>
          <p:nvPr/>
        </p:nvSpPr>
        <p:spPr>
          <a:xfrm>
            <a:off x="7013195" y="3228945"/>
            <a:ext cx="13372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/>
              <a:t>:</a:t>
            </a:r>
            <a:r>
              <a:rPr lang="zh-TW" altLang="en-US" sz="2000" dirty="0"/>
              <a:t> 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實際電路</a:t>
            </a:r>
          </a:p>
        </p:txBody>
      </p:sp>
    </p:spTree>
    <p:extLst>
      <p:ext uri="{BB962C8B-B14F-4D97-AF65-F5344CB8AC3E}">
        <p14:creationId xmlns:p14="http://schemas.microsoft.com/office/powerpoint/2010/main" val="1217356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4E4E023D-3F40-4B3A-AEA0-AF9EA4EE7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000" dirty="0"/>
              <a:t>接上共陽極七段顯示器及</a:t>
            </a:r>
            <a:r>
              <a:rPr lang="en-US" altLang="zh-TW" sz="2000" dirty="0"/>
              <a:t>LED</a:t>
            </a:r>
            <a:endParaRPr lang="zh-TW" altLang="en-US" sz="2000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25064C52-DA7E-4B79-92ED-DAF7CB9A6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PWM</a:t>
            </a:r>
            <a:r>
              <a:rPr lang="zh-TW" altLang="en-US" dirty="0"/>
              <a:t> </a:t>
            </a:r>
            <a:r>
              <a:rPr lang="en-US" altLang="zh-TW" dirty="0"/>
              <a:t>(2/2)</a:t>
            </a:r>
            <a:endParaRPr lang="zh-TW" altLang="en-US" dirty="0"/>
          </a:p>
        </p:txBody>
      </p:sp>
      <p:pic>
        <p:nvPicPr>
          <p:cNvPr id="4" name="PWM計數">
            <a:hlinkClick r:id="" action="ppaction://media"/>
            <a:extLst>
              <a:ext uri="{FF2B5EF4-FFF2-40B4-BE49-F238E27FC236}">
                <a16:creationId xmlns:a16="http://schemas.microsoft.com/office/drawing/2014/main" id="{8547472E-24CC-47DA-83D3-01C775A173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809124"/>
            <a:ext cx="4876800" cy="2803525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047D1636-F461-4E5A-879D-185F14685A58}"/>
              </a:ext>
            </a:extLst>
          </p:cNvPr>
          <p:cNvSpPr txBox="1"/>
          <p:nvPr/>
        </p:nvSpPr>
        <p:spPr>
          <a:xfrm>
            <a:off x="5919831" y="1809124"/>
            <a:ext cx="54339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說明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LED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代表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PWM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的輸出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紅燈代表上數，黃燈代表下數，接著使用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FPGA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板子上的指撥開關來控制界線。影片一開始設定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0110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，最後設定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0010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E883E86-369A-49BB-82EC-3F447309F5E2}"/>
              </a:ext>
            </a:extLst>
          </p:cNvPr>
          <p:cNvSpPr txBox="1"/>
          <p:nvPr/>
        </p:nvSpPr>
        <p:spPr>
          <a:xfrm>
            <a:off x="5919831" y="321088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程式碼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hlinkClick r:id="rId5"/>
              </a:rPr>
              <a:t>PWM_Code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08525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8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57227</TotalTime>
  <Words>154</Words>
  <Application>Microsoft Office PowerPoint</Application>
  <PresentationFormat>寬螢幕</PresentationFormat>
  <Paragraphs>19</Paragraphs>
  <Slides>4</Slides>
  <Notes>1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9" baseType="lpstr">
      <vt:lpstr>標楷體</vt:lpstr>
      <vt:lpstr>Arial</vt:lpstr>
      <vt:lpstr>Calibri</vt:lpstr>
      <vt:lpstr>Times New Roman</vt:lpstr>
      <vt:lpstr>Office 佈景主題</vt:lpstr>
      <vt:lpstr> 專案進度報告</vt:lpstr>
      <vt:lpstr>當周進度</vt:lpstr>
      <vt:lpstr>PWM (1/2)</vt:lpstr>
      <vt:lpstr>PWM (2/2)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光流影像處理</dc:title>
  <dc:creator>User</dc:creator>
  <cp:lastModifiedBy>佳曄 何</cp:lastModifiedBy>
  <cp:revision>1389</cp:revision>
  <dcterms:created xsi:type="dcterms:W3CDTF">2019-03-11T13:47:46Z</dcterms:created>
  <dcterms:modified xsi:type="dcterms:W3CDTF">2020-12-11T10:22:20Z</dcterms:modified>
</cp:coreProperties>
</file>